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32" autoAdjust="0"/>
  </p:normalViewPr>
  <p:slideViewPr>
    <p:cSldViewPr>
      <p:cViewPr varScale="1">
        <p:scale>
          <a:sx n="109" d="100"/>
          <a:sy n="109" d="100"/>
        </p:scale>
        <p:origin x="8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C:\Users\USER\Desktop\фоногр\1 слайд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Picture 2" descr="C:\Users\USER\Desktop\фоногр\1 слайд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фоногр\1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38" y="404664"/>
            <a:ext cx="8501122" cy="564360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819347"/>
            <a:ext cx="8230313" cy="12193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35896" y="3434562"/>
            <a:ext cx="51337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Социальная практика</a:t>
            </a:r>
            <a:br>
              <a:rPr lang="ru-RU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r>
              <a:rPr lang="ru-RU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обучающихся 2 «б» класса </a:t>
            </a:r>
            <a:r>
              <a:rPr lang="ru-RU" sz="42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МАОУ </a:t>
            </a:r>
            <a:r>
              <a:rPr lang="ru-RU" sz="42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Абатская</a:t>
            </a:r>
            <a:r>
              <a:rPr lang="ru-RU" sz="42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r>
              <a:rPr lang="ru-RU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СОШ № 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178283"/>
            <a:ext cx="62281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Песня ветра</a:t>
            </a:r>
            <a:br>
              <a:rPr lang="ru-RU" sz="6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869160"/>
            <a:ext cx="36004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Истинный хранитель мудрости тот, кто любит и бережет природу, кто ощущает себя ее частью, кто дружелюбен ко всему живому.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7964"/>
            <a:ext cx="5045621" cy="6221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7" y="411006"/>
            <a:ext cx="4213829" cy="5939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4" y="1133645"/>
            <a:ext cx="4289239" cy="1306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79" y="3573016"/>
            <a:ext cx="4457350" cy="230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2040" y="-471825"/>
            <a:ext cx="6159920" cy="762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0071"/>
            <a:ext cx="4176464" cy="6165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0071"/>
            <a:ext cx="4417020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1791" y="-921082"/>
            <a:ext cx="5240418" cy="832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178</TotalTime>
  <Words>27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Constantia</vt:lpstr>
      <vt:lpstr>Wingdings 2</vt:lpstr>
      <vt:lpstr>Бумажная</vt:lpstr>
      <vt:lpstr>Презентация PowerPoint</vt:lpstr>
      <vt:lpstr>Истинный хранитель мудрости тот, кто любит и бережет природу, кто ощущает себя ее частью, кто дружелюбен ко всему живому.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20</cp:revision>
  <dcterms:created xsi:type="dcterms:W3CDTF">2015-11-23T15:16:22Z</dcterms:created>
  <dcterms:modified xsi:type="dcterms:W3CDTF">2021-03-11T13:39:46Z</dcterms:modified>
</cp:coreProperties>
</file>